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E79CC-F046-4306-9CEE-07C9B413FEA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11696-A4C8-4DBF-9B07-CF6100DF00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graphy-on-the.net/forum/showthread.php?p=8603570" TargetMode="External"/><Relationship Id="rId2" Type="http://schemas.openxmlformats.org/officeDocument/2006/relationships/hyperlink" Target="http://www.japan-guide.com/e/e2080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600" dirty="0" smtClean="0"/>
              <a:t>Year 2008</a:t>
            </a:r>
            <a:endParaRPr lang="en-US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6273225"/>
            <a:ext cx="365760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By: Donovan Harper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088559"/>
            <a:ext cx="1676400" cy="76944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A2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, technology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people likes music like everyone else like rock, electro, punk, folk, metal, reggae, salsa, and tango , country and hip hop and even their own </a:t>
            </a:r>
            <a:r>
              <a:rPr lang="en-US" dirty="0" err="1" smtClean="0"/>
              <a:t>japan</a:t>
            </a:r>
            <a:r>
              <a:rPr lang="en-US" dirty="0" smtClean="0"/>
              <a:t> music too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Japan they have sumo wrestling as a sport.</a:t>
            </a:r>
          </a:p>
          <a:p>
            <a:r>
              <a:rPr lang="en-US" dirty="0" smtClean="0"/>
              <a:t>In Japan they have people also doing Judo for Martial arts.</a:t>
            </a:r>
          </a:p>
          <a:p>
            <a:r>
              <a:rPr lang="en-US" dirty="0" smtClean="0"/>
              <a:t>One board game that they have that is originally is </a:t>
            </a:r>
            <a:r>
              <a:rPr lang="en-US" dirty="0" err="1" smtClean="0"/>
              <a:t>Shogi</a:t>
            </a:r>
            <a:r>
              <a:rPr lang="en-US" dirty="0" smtClean="0"/>
              <a:t>. It’s a chess like game.</a:t>
            </a:r>
          </a:p>
          <a:p>
            <a:r>
              <a:rPr lang="en-US" dirty="0" smtClean="0"/>
              <a:t>One of there favorite things to do is a D1 circuit it means ( Drifting </a:t>
            </a:r>
            <a:r>
              <a:rPr lang="en-US" dirty="0" err="1"/>
              <a:t>Ebisu</a:t>
            </a:r>
            <a:r>
              <a:rPr lang="en-US" dirty="0"/>
              <a:t> </a:t>
            </a:r>
            <a:r>
              <a:rPr lang="en-US" dirty="0" smtClean="0"/>
              <a:t>circuit)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http://www.japan-guide.com/e/e2080.html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http://photography-on-the.net/forum/showthread.php?p=8603570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119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2008</vt:lpstr>
      <vt:lpstr>Politics</vt:lpstr>
      <vt:lpstr>Economy</vt:lpstr>
      <vt:lpstr>statistics</vt:lpstr>
      <vt:lpstr>Natural Disasters</vt:lpstr>
      <vt:lpstr>Inventions , technology  </vt:lpstr>
      <vt:lpstr>Music</vt:lpstr>
      <vt:lpstr>Sports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2008</dc:title>
  <dc:creator>lionsgate</dc:creator>
  <cp:lastModifiedBy>lionsgate</cp:lastModifiedBy>
  <cp:revision>7</cp:revision>
  <dcterms:created xsi:type="dcterms:W3CDTF">2009-09-10T15:26:22Z</dcterms:created>
  <dcterms:modified xsi:type="dcterms:W3CDTF">2009-09-10T16:35:36Z</dcterms:modified>
</cp:coreProperties>
</file>